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10"/>
  </p:notesMasterIdLst>
  <p:sldIdLst>
    <p:sldId id="290" r:id="rId2"/>
    <p:sldId id="277" r:id="rId3"/>
    <p:sldId id="287" r:id="rId4"/>
    <p:sldId id="288" r:id="rId5"/>
    <p:sldId id="289" r:id="rId6"/>
    <p:sldId id="292" r:id="rId7"/>
    <p:sldId id="291" r:id="rId8"/>
    <p:sldId id="293" r:id="rId9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16/7/2018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7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6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F893-E256-4920-BF7E-EF2C2680F6D9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81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16/7/2018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16/7/2018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16/7/2018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16/7/2018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16/7/2018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16/7/2018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16/7/2018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16/7/2018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16/7/2018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16/7/2018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16/7/2018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16/7/2018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439" y="5787809"/>
            <a:ext cx="5872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Cambria" panose="02040503050406030204" pitchFamily="18" charset="0"/>
              </a:rPr>
              <a:t>BASIC TRAUMA LIFE SUPPORT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49559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Date : 16 JULAI 2018 </a:t>
            </a:r>
          </a:p>
          <a:p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Time : 0830 </a:t>
            </a:r>
            <a:r>
              <a:rPr lang="en-US" sz="2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hrs</a:t>
            </a:r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Venue : IBUPEJABAT SHAH ALAM 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TITLE : </a:t>
            </a:r>
            <a:r>
              <a:rPr lang="en-MY" alt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BANTUAN ASAS KECEMASAN  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 BANTUAN KECEMASAN </a:t>
            </a:r>
          </a:p>
          <a:p>
            <a:pPr marL="112712" lvl="1" indent="0" algn="just">
              <a:defRPr/>
            </a:pPr>
            <a:endParaRPr lang="en-US" sz="17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5612" lvl="1" indent="-342900" algn="just">
              <a:buAutoNum type="arabicPeriod"/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DANGER 	- 	PENILAIAN TAHAP BAHAYA PADA DIRI SENDIRI KEMUDIAN PADA MANGSA</a:t>
            </a:r>
          </a:p>
          <a:p>
            <a:pPr marL="455612" lvl="1" indent="-342900" algn="just">
              <a:buAutoNum type="arabicPeriod"/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RESPON 	-	PENILAIAN TAHAP KESEDARAN </a:t>
            </a:r>
          </a:p>
          <a:p>
            <a:pPr marL="455612" lvl="1" indent="-342900" algn="just">
              <a:buAutoNum type="arabicPeriod"/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AIRWAY	-	SALURAN PERNAFASAN  (LIHAT, DENGAR, RASA)</a:t>
            </a:r>
          </a:p>
          <a:p>
            <a:pPr marL="455612" lvl="1" indent="-342900" algn="just">
              <a:buAutoNum type="arabicPeriod"/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BREATING	-	BERNAFAS (KADAR, RENTAK)</a:t>
            </a:r>
          </a:p>
          <a:p>
            <a:pPr marL="455612" lvl="1" indent="-342900" algn="just">
              <a:buAutoNum type="arabicPeriod"/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CIRCULATION -	PEREDARAN DARAH (KADAR , RENTAK)</a:t>
            </a:r>
          </a:p>
          <a:p>
            <a:pPr marL="112712" lvl="1" indent="0" algn="just">
              <a:defRPr/>
            </a:pPr>
            <a:endParaRPr lang="en-US" sz="17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US" sz="17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KADAR NORMAL </a:t>
            </a:r>
          </a:p>
          <a:p>
            <a:pPr marL="455612" lvl="1" indent="-342900" algn="just">
              <a:buAutoNum type="arabicPeriod"/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NADI 	= 	DEWASA ( 60 – 100/MIN)   BAYI (90 – 120/MIN)</a:t>
            </a:r>
          </a:p>
          <a:p>
            <a:pPr marL="455612" lvl="1" indent="-342900" algn="just">
              <a:buAutoNum type="arabicPeriod"/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PERNAFASAN  = 	DEWASA (14 – 20 KALI/MIN) BAYI (30 – 40 KALI/MIN)</a:t>
            </a:r>
          </a:p>
          <a:p>
            <a:pPr marL="455612" lvl="1" indent="-342900" algn="just">
              <a:buAutoNum type="arabicPeriod"/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SUHU 	=	NORMAL (36.6 ⁰C – 37.5 ⁰C) </a:t>
            </a:r>
          </a:p>
          <a:p>
            <a:pPr marL="512762" lvl="2" indent="0" algn="just"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		LOW GREDE FEVER ( 37.6⁰C – 38.0⁰C)</a:t>
            </a:r>
          </a:p>
          <a:p>
            <a:pPr marL="512762" lvl="2" indent="0" algn="just"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		MODERETE FEVER (38.1⁰C – 38.8⁰C)</a:t>
            </a:r>
          </a:p>
          <a:p>
            <a:pPr marL="512762" lvl="2" indent="0" algn="just">
              <a:defRPr/>
            </a:pPr>
            <a:r>
              <a:rPr lang="en-US" sz="17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		HIGH GREDE FEVER ( 38.9⁰C KEATAS )</a:t>
            </a: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TITLE: </a:t>
            </a:r>
            <a:r>
              <a:rPr lang="en-MY" altLang="en-US" sz="3600" b="1" dirty="0">
                <a:latin typeface="Cambria" panose="02040503050406030204" pitchFamily="18" charset="0"/>
                <a:cs typeface="Arial" panose="020B0604020202020204" pitchFamily="34" charset="0"/>
              </a:rPr>
              <a:t>SOFT TISSUE INJURY 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1E71F5-E5EC-43AC-AAC1-619F461A01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416" b="19807"/>
          <a:stretch/>
        </p:blipFill>
        <p:spPr>
          <a:xfrm>
            <a:off x="145136" y="1127738"/>
            <a:ext cx="6387548" cy="5599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22F4D-002B-4435-BCD2-903268719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9012" y="1175262"/>
            <a:ext cx="5539204" cy="56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24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TITLE: </a:t>
            </a:r>
            <a:r>
              <a:rPr lang="en-MY" alt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PATAH/ TERSELIUH 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8AEF09-01D6-4584-AA43-5773A21794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961" b="20000"/>
          <a:stretch/>
        </p:blipFill>
        <p:spPr>
          <a:xfrm>
            <a:off x="145136" y="1181109"/>
            <a:ext cx="5593055" cy="554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750933-E66E-4947-8841-67A47B1A6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024" y="1473965"/>
            <a:ext cx="4315445" cy="34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5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2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2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28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TITLE: </a:t>
            </a:r>
            <a:r>
              <a:rPr lang="en-MY" alt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TERSEDAK</a:t>
            </a:r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AFC827-2333-4965-A941-E87508FB4A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768" b="20000"/>
          <a:stretch/>
        </p:blipFill>
        <p:spPr>
          <a:xfrm>
            <a:off x="2805143" y="1128578"/>
            <a:ext cx="5407525" cy="57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9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-63689" y="0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TITLE: </a:t>
            </a:r>
            <a:r>
              <a:rPr lang="en-MY" alt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PERNAFASAN TERHENTI</a:t>
            </a:r>
            <a:endParaRPr lang="en-MY" altLang="en-US" sz="3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23484-DF59-44B1-AD51-EAEAC77CFB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189" b="19227"/>
          <a:stretch/>
        </p:blipFill>
        <p:spPr>
          <a:xfrm>
            <a:off x="145135" y="1127738"/>
            <a:ext cx="5738829" cy="5523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6E0DE0-B5C6-444E-AB15-D64F4A068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119" y="1127738"/>
            <a:ext cx="6308036" cy="55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TITLE: </a:t>
            </a:r>
            <a:r>
              <a:rPr lang="en-MY" alt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PENDARAHAN</a:t>
            </a:r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393A1F-B369-4DBF-A76D-798BE0D0BF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155" b="20386"/>
          <a:stretch/>
        </p:blipFill>
        <p:spPr>
          <a:xfrm>
            <a:off x="145136" y="1181108"/>
            <a:ext cx="5473786" cy="54064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5C306A-CE80-483B-823B-64192A421FD8}"/>
              </a:ext>
            </a:extLst>
          </p:cNvPr>
          <p:cNvSpPr/>
          <p:nvPr/>
        </p:nvSpPr>
        <p:spPr>
          <a:xfrm>
            <a:off x="6037651" y="1322981"/>
            <a:ext cx="5892516" cy="43356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JENIS-JENIS PENDARAHAN</a:t>
            </a:r>
          </a:p>
          <a:p>
            <a:pPr algn="just"/>
            <a:endParaRPr lang="en-MY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AutoNum type="arabicPeriod"/>
            </a:pP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ARTERY –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memanjut</a:t>
            </a: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merah</a:t>
            </a: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terang</a:t>
            </a:r>
            <a:endParaRPr lang="en-MY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AutoNum type="arabicPeriod"/>
            </a:pP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VEINS  - 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mengalir</a:t>
            </a: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merah</a:t>
            </a: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gelap</a:t>
            </a: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indent="-457200" algn="just">
              <a:buAutoNum type="arabicPeriod"/>
            </a:pP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CAPILLARY –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meleleh</a:t>
            </a: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MY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merah</a:t>
            </a:r>
            <a:r>
              <a:rPr lang="en-MY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3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8055-5C8D-4643-B2E7-00EFDB34B10E}" type="slidenum">
              <a:rPr kumimoji="0" lang="en-MY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MY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TITLE:  </a:t>
            </a:r>
            <a:r>
              <a:rPr lang="en-MY" altLang="en-US" sz="3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ANGIN AKHMAR</a:t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112712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MY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  <a:p>
            <a:pPr marL="631825" marR="0" lvl="1" indent="-6318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MY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  <a:p>
            <a:pPr marL="112712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C25334-8C8A-4AC8-82DA-F3D33C5C9E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576" b="20193"/>
          <a:stretch/>
        </p:blipFill>
        <p:spPr>
          <a:xfrm>
            <a:off x="145136" y="1127738"/>
            <a:ext cx="5950864" cy="56666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93404C-99CA-448E-93DA-088E92944B22}"/>
              </a:ext>
            </a:extLst>
          </p:cNvPr>
          <p:cNvSpPr/>
          <p:nvPr/>
        </p:nvSpPr>
        <p:spPr>
          <a:xfrm>
            <a:off x="6096000" y="1196753"/>
            <a:ext cx="5950864" cy="508925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BACAAN TEKANAN DARAH </a:t>
            </a:r>
          </a:p>
          <a:p>
            <a:pPr algn="just"/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AutoNum type="arabicPeriod"/>
            </a:pP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Optima  	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sistolik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- &lt; 120mmHg</a:t>
            </a:r>
          </a:p>
          <a:p>
            <a:pPr algn="just"/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		diastolic - &lt;80 mmHg</a:t>
            </a:r>
          </a:p>
          <a:p>
            <a:pPr algn="just"/>
            <a:endParaRPr lang="en-MY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AutoNum type="arabicPeriod" startAt="2"/>
            </a:pP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Normal 	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sistolik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&lt;130 mmHg</a:t>
            </a:r>
          </a:p>
          <a:p>
            <a:pPr lvl="1" algn="just"/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		diastolic &lt;85 mmHg </a:t>
            </a:r>
          </a:p>
          <a:p>
            <a:pPr lvl="1" algn="just"/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High normal –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sistolik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130 – 139 mmHg</a:t>
            </a:r>
          </a:p>
          <a:p>
            <a:pPr lvl="1" algn="just"/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		    diastolic  85 – 89mmHg</a:t>
            </a:r>
          </a:p>
          <a:p>
            <a:pPr algn="just"/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Hipertensi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1 	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sistolik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– 140 – 159mmHg</a:t>
            </a:r>
          </a:p>
          <a:p>
            <a:pPr algn="just"/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		         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diastolic – 90 – 99mmHg</a:t>
            </a:r>
          </a:p>
          <a:p>
            <a:pPr algn="just"/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Hipertensi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2         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sistolik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– 160 – 179mmHg</a:t>
            </a:r>
          </a:p>
          <a:p>
            <a:pPr algn="just"/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		          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 diastolic – 100 – 109</a:t>
            </a:r>
          </a:p>
          <a:p>
            <a:pPr algn="just"/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Hipertensi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3         </a:t>
            </a:r>
            <a:r>
              <a:rPr lang="en-MY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sistolik</a:t>
            </a:r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 &gt; 180mmHg</a:t>
            </a:r>
          </a:p>
          <a:p>
            <a:pPr algn="just"/>
            <a:r>
              <a:rPr lang="en-MY" sz="2000" dirty="0">
                <a:latin typeface="Cambria" panose="02040503050406030204" pitchFamily="18" charset="0"/>
                <a:ea typeface="Cambria" panose="02040503050406030204" pitchFamily="18" charset="0"/>
              </a:rPr>
              <a:t>			diastolic &gt;110mmHg </a:t>
            </a:r>
          </a:p>
        </p:txBody>
      </p:sp>
    </p:spTree>
    <p:extLst>
      <p:ext uri="{BB962C8B-B14F-4D97-AF65-F5344CB8AC3E}">
        <p14:creationId xmlns:p14="http://schemas.microsoft.com/office/powerpoint/2010/main" val="19967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3362</TotalTime>
  <Words>72</Words>
  <Application>Microsoft Office PowerPoint</Application>
  <PresentationFormat>Widescreen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  TITLE : BANTUAN ASAS KECEMASAN    </vt:lpstr>
      <vt:lpstr>  TITLE: SOFT TISSUE INJURY   </vt:lpstr>
      <vt:lpstr>  TITLE: PATAH/ TERSELIUH   </vt:lpstr>
      <vt:lpstr>TITLE: TERSEDAK </vt:lpstr>
      <vt:lpstr>TITLE: PERNAFASAN TERHENTI</vt:lpstr>
      <vt:lpstr>TITLE: PENDARAHAN </vt:lpstr>
      <vt:lpstr>  TITLE:  ANGIN AKHMAR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lenovo</cp:lastModifiedBy>
  <cp:revision>145</cp:revision>
  <cp:lastPrinted>2016-06-24T04:19:21Z</cp:lastPrinted>
  <dcterms:created xsi:type="dcterms:W3CDTF">2016-06-23T08:55:35Z</dcterms:created>
  <dcterms:modified xsi:type="dcterms:W3CDTF">2018-07-16T00:12:44Z</dcterms:modified>
</cp:coreProperties>
</file>